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60" r:id="rId3"/>
    <p:sldId id="271" r:id="rId4"/>
    <p:sldId id="283" r:id="rId5"/>
    <p:sldId id="289" r:id="rId6"/>
    <p:sldId id="290" r:id="rId7"/>
    <p:sldId id="286" r:id="rId8"/>
    <p:sldId id="291" r:id="rId9"/>
    <p:sldId id="292" r:id="rId10"/>
    <p:sldId id="293" r:id="rId11"/>
    <p:sldId id="294" r:id="rId12"/>
    <p:sldId id="296" r:id="rId13"/>
    <p:sldId id="28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FFFFCC"/>
    <a:srgbClr val="F4FF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51AEF-F16C-457F-AE04-C6561ADE4023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08905B0-D296-431D-A283-ED0A996711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EC15-EB3C-45CB-9DCB-AF1F755171F8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392D-513A-498E-AD73-A5736398C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F8C10-32B2-48C3-B27D-F7CAA7746A44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833B-C971-4FA5-A425-74D657DB1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420AF-A35C-4753-A90D-FF15E120AF20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AA5DA-2C4B-46B5-8A24-F30546B2B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8743D-8B67-492E-AFEB-3FF80045DA00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4E5B4-807D-4073-B351-252D42DED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500034" y="500042"/>
            <a:ext cx="8143932" cy="5857916"/>
          </a:xfrm>
          <a:prstGeom prst="rect">
            <a:avLst/>
          </a:prstGeom>
          <a:gradFill>
            <a:gsLst>
              <a:gs pos="0">
                <a:srgbClr val="FFFFCC"/>
              </a:gs>
              <a:gs pos="0">
                <a:srgbClr val="FFFF00"/>
              </a:gs>
              <a:gs pos="0">
                <a:srgbClr val="FFFF00"/>
              </a:gs>
              <a:gs pos="95000">
                <a:srgbClr val="FFFFCC"/>
              </a:gs>
              <a:gs pos="0">
                <a:srgbClr val="FFFF00"/>
              </a:gs>
              <a:gs pos="0">
                <a:srgbClr val="FFFF00"/>
              </a:gs>
              <a:gs pos="0">
                <a:srgbClr val="FFFF00"/>
              </a:gs>
              <a:gs pos="53000">
                <a:srgbClr val="D4DEFF"/>
              </a:gs>
              <a:gs pos="83000">
                <a:srgbClr val="D4DEFF"/>
              </a:gs>
              <a:gs pos="79000">
                <a:srgbClr val="F4FFB3"/>
              </a:gs>
            </a:gsLst>
            <a:path path="circle">
              <a:fillToRect l="100000" t="100000"/>
            </a:path>
          </a:gra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EC0001-0FEE-41FB-874B-CA09B778B07C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AC9A9B-1B5D-4BE6-B383-01E0180D8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3" name="Рисунок 10" descr="0_805d4_9cd1c178_XL.pn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6946900" y="4500563"/>
            <a:ext cx="17827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6643702" y="6500834"/>
            <a:ext cx="20717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Мерзлютина И. А.</a:t>
            </a:r>
            <a:endParaRPr lang="ru-RU" sz="8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8358246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/>
              <a:t>    П! Попугай поёт по нотам.</a:t>
            </a:r>
            <a:br>
              <a:rPr lang="ru-RU" sz="3600" dirty="0" smtClean="0"/>
            </a:br>
            <a:r>
              <a:rPr lang="ru-RU" sz="3600" dirty="0" err="1" smtClean="0"/>
              <a:t>эР</a:t>
            </a:r>
            <a:r>
              <a:rPr lang="ru-RU" sz="3600" dirty="0" smtClean="0"/>
              <a:t>! Рой пчелиный строит соты.</a:t>
            </a:r>
            <a:br>
              <a:rPr lang="ru-RU" sz="3600" dirty="0" smtClean="0"/>
            </a:br>
            <a:r>
              <a:rPr lang="ru-RU" sz="3600" dirty="0" err="1" smtClean="0"/>
              <a:t>эС</a:t>
            </a:r>
            <a:r>
              <a:rPr lang="ru-RU" sz="3600" dirty="0" smtClean="0"/>
              <a:t>! Стрекоза в саду стрекочет.</a:t>
            </a:r>
            <a:br>
              <a:rPr lang="ru-RU" sz="3600" dirty="0" smtClean="0"/>
            </a:br>
            <a:r>
              <a:rPr lang="ru-RU" sz="3600" dirty="0" smtClean="0"/>
              <a:t>Т! Такса лапками топочет.</a:t>
            </a:r>
            <a:br>
              <a:rPr lang="ru-RU" sz="3600" dirty="0" smtClean="0"/>
            </a:br>
            <a:r>
              <a:rPr lang="ru-RU" sz="3600" dirty="0" smtClean="0"/>
              <a:t>У! Утка слушает пластинки.</a:t>
            </a:r>
            <a:br>
              <a:rPr lang="ru-RU" sz="3600" dirty="0" smtClean="0"/>
            </a:br>
            <a:r>
              <a:rPr lang="ru-RU" sz="3600" dirty="0" err="1" smtClean="0"/>
              <a:t>эФ</a:t>
            </a:r>
            <a:r>
              <a:rPr lang="ru-RU" sz="3600" dirty="0" smtClean="0"/>
              <a:t>! «Фанту» пробует фламинго.</a:t>
            </a:r>
            <a:br>
              <a:rPr lang="ru-RU" sz="3600" dirty="0" smtClean="0"/>
            </a:br>
            <a:r>
              <a:rPr lang="ru-RU" sz="3600" dirty="0" smtClean="0"/>
              <a:t>Ха! Хор неплох. Есть слух у хора.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dirty="0" smtClean="0"/>
              <a:t>Ц! Царь зверей — его опора.</a:t>
            </a:r>
            <a:br>
              <a:rPr lang="ru-RU" sz="3600" dirty="0" smtClean="0"/>
            </a:br>
            <a:r>
              <a:rPr lang="ru-RU" sz="3600" dirty="0" smtClean="0"/>
              <a:t>Ч! Чтим его — рычит он чисто.</a:t>
            </a:r>
            <a:br>
              <a:rPr lang="ru-RU" sz="3600" dirty="0" smtClean="0"/>
            </a:br>
            <a:r>
              <a:rPr lang="ru-RU" sz="3600" dirty="0" smtClean="0"/>
              <a:t>Ша! Шесть заменит он солистов.</a:t>
            </a:r>
            <a:br>
              <a:rPr lang="ru-RU" sz="3600" dirty="0" smtClean="0"/>
            </a:br>
            <a:r>
              <a:rPr lang="ru-RU" sz="3600" dirty="0" err="1" smtClean="0"/>
              <a:t>Ща</a:t>
            </a:r>
            <a:r>
              <a:rPr lang="ru-RU" sz="3600" dirty="0" smtClean="0"/>
              <a:t>! Щедрый мир нам дарят песни.</a:t>
            </a:r>
            <a:br>
              <a:rPr lang="ru-RU" sz="3600" dirty="0" smtClean="0"/>
            </a:br>
            <a:r>
              <a:rPr lang="ru-RU" sz="3600" dirty="0" smtClean="0"/>
              <a:t>Э! Этот день собрал нас вместе:</a:t>
            </a:r>
            <a:br>
              <a:rPr lang="ru-RU" sz="3600" dirty="0" smtClean="0"/>
            </a:br>
            <a:r>
              <a:rPr lang="ru-RU" sz="3600" dirty="0" smtClean="0"/>
              <a:t>Ю! Юмористов, оптимистов,</a:t>
            </a:r>
            <a:br>
              <a:rPr lang="ru-RU" sz="3600" dirty="0" smtClean="0"/>
            </a:br>
            <a:r>
              <a:rPr lang="ru-RU" sz="3600" dirty="0" smtClean="0"/>
              <a:t>Я! Ярких школьников - артистов!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7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D:\E\Документы Верочка\ШКОЛА\ФОТО\1 класс\3956-10558362-balloons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5358329" cy="5702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356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endParaRPr lang="ru-RU" sz="4800" b="1" dirty="0" smtClean="0">
              <a:ln>
                <a:solidFill>
                  <a:schemeClr val="tx1"/>
                </a:solidFill>
              </a:ln>
              <a:solidFill>
                <a:srgbClr val="3366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336600"/>
                </a:solidFill>
                <a:latin typeface="Monotype Corsiva" pitchFamily="66" charset="0"/>
              </a:rPr>
              <a:t>Мы Азбуку у вас украли</a:t>
            </a:r>
          </a:p>
          <a:p>
            <a:pPr>
              <a:buNone/>
            </a:pP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336600"/>
                </a:solidFill>
                <a:latin typeface="Monotype Corsiva" pitchFamily="66" charset="0"/>
              </a:rPr>
              <a:t>Её название разобрали</a:t>
            </a:r>
          </a:p>
          <a:p>
            <a:pPr>
              <a:buNone/>
            </a:pP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336600"/>
                </a:solidFill>
                <a:latin typeface="Monotype Corsiva" pitchFamily="66" charset="0"/>
              </a:rPr>
              <a:t>Как все буквы соберёте,</a:t>
            </a:r>
          </a:p>
          <a:p>
            <a:pPr>
              <a:buNone/>
            </a:pP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336600"/>
                </a:solidFill>
                <a:latin typeface="Monotype Corsiva" pitchFamily="66" charset="0"/>
              </a:rPr>
              <a:t>Быстро Азбуку найдёте.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E\Документы Верочка\ШКОЛА\воспитательная работа\ПРОЩАНИЕ С АЗБУКОЙ\0004-004-Edinitsy-vrem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67779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android Android.tl -новости и обзоры - Part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8001056" cy="3906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642918"/>
            <a:ext cx="7715303" cy="54832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642918"/>
            <a:ext cx="8215369" cy="6215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D:\E\Документы Верочка\ШКОЛА\ФОТО\1 класс\0013-013-Proschaj-Azbu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/>
              <a:t>    А! Алфавит пройдём мы вместе.</a:t>
            </a:r>
            <a:br>
              <a:rPr lang="ru-RU" sz="3600" dirty="0" smtClean="0"/>
            </a:br>
            <a:r>
              <a:rPr lang="ru-RU" sz="3600" dirty="0" smtClean="0"/>
              <a:t>Б! Будем петь его, как песню,</a:t>
            </a:r>
            <a:br>
              <a:rPr lang="ru-RU" sz="3600" dirty="0" smtClean="0"/>
            </a:br>
            <a:r>
              <a:rPr lang="ru-RU" sz="3600" dirty="0" smtClean="0"/>
              <a:t>В! Весело споём его МЫ.</a:t>
            </a:r>
            <a:br>
              <a:rPr lang="ru-RU" sz="3600" dirty="0" smtClean="0"/>
            </a:br>
            <a:r>
              <a:rPr lang="ru-RU" sz="3600" dirty="0" smtClean="0"/>
              <a:t>Г! Громче «грома, громче грома!</a:t>
            </a:r>
            <a:br>
              <a:rPr lang="ru-RU" sz="3600" dirty="0" smtClean="0"/>
            </a:br>
            <a:r>
              <a:rPr lang="ru-RU" sz="3600" dirty="0" smtClean="0"/>
              <a:t>Д! День сегодня музыкальный.</a:t>
            </a:r>
            <a:br>
              <a:rPr lang="ru-RU" sz="3600" dirty="0" smtClean="0"/>
            </a:br>
            <a:r>
              <a:rPr lang="ru-RU" sz="3600" dirty="0" smtClean="0"/>
              <a:t>Е! Есть у нас талант вокальный.</a:t>
            </a:r>
            <a:br>
              <a:rPr lang="ru-RU" sz="3600" dirty="0" smtClean="0"/>
            </a:br>
            <a:r>
              <a:rPr lang="ru-RU" sz="3600" dirty="0" smtClean="0"/>
              <a:t>Ж! Жить без знаний скучно было.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/>
              <a:t>    З! Знанья — это ваша сила!</a:t>
            </a:r>
            <a:br>
              <a:rPr lang="ru-RU" sz="3600" dirty="0" smtClean="0"/>
            </a:br>
            <a:r>
              <a:rPr lang="ru-RU" sz="3600" dirty="0" smtClean="0"/>
              <a:t>И! И тому пути открыты.</a:t>
            </a:r>
            <a:br>
              <a:rPr lang="ru-RU" sz="3600" dirty="0" smtClean="0"/>
            </a:br>
            <a:r>
              <a:rPr lang="ru-RU" sz="3600" dirty="0" err="1" smtClean="0"/>
              <a:t>Ка</a:t>
            </a:r>
            <a:r>
              <a:rPr lang="ru-RU" sz="3600" dirty="0" smtClean="0"/>
              <a:t>! Кто подружит с алфавитом!</a:t>
            </a:r>
            <a:br>
              <a:rPr lang="ru-RU" sz="3600" dirty="0" smtClean="0"/>
            </a:br>
            <a:r>
              <a:rPr lang="ru-RU" sz="3600" dirty="0" err="1" smtClean="0"/>
              <a:t>эЛ</a:t>
            </a:r>
            <a:r>
              <a:rPr lang="ru-RU" sz="3600" dirty="0" smtClean="0"/>
              <a:t>! Лошадь, лама, ландыш, ложка.</a:t>
            </a:r>
            <a:br>
              <a:rPr lang="ru-RU" sz="3600" dirty="0" smtClean="0"/>
            </a:br>
            <a:r>
              <a:rPr lang="ru-RU" sz="3600" dirty="0" err="1" smtClean="0"/>
              <a:t>эМ</a:t>
            </a:r>
            <a:r>
              <a:rPr lang="ru-RU" sz="3600" dirty="0" smtClean="0"/>
              <a:t>! Мел, метель, метро, матрёшка,</a:t>
            </a:r>
            <a:br>
              <a:rPr lang="ru-RU" sz="3600" dirty="0" smtClean="0"/>
            </a:br>
            <a:r>
              <a:rPr lang="ru-RU" sz="3600" dirty="0" err="1" smtClean="0"/>
              <a:t>эН</a:t>
            </a:r>
            <a:r>
              <a:rPr lang="ru-RU" sz="3600" dirty="0" smtClean="0"/>
              <a:t>! Небо, невод, нить, невеста.</a:t>
            </a:r>
            <a:br>
              <a:rPr lang="ru-RU" sz="3600" dirty="0" smtClean="0"/>
            </a:br>
            <a:r>
              <a:rPr lang="ru-RU" sz="3600" dirty="0" smtClean="0"/>
              <a:t>О! Овод, облако, оркестр.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51</Words>
  <Application>Microsoft Office PowerPoint</Application>
  <PresentationFormat>Экран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Petrova</cp:lastModifiedBy>
  <cp:revision>29</cp:revision>
  <dcterms:created xsi:type="dcterms:W3CDTF">2012-12-11T18:50:09Z</dcterms:created>
  <dcterms:modified xsi:type="dcterms:W3CDTF">2019-02-26T06:39:58Z</dcterms:modified>
</cp:coreProperties>
</file>